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gif" ContentType="image/gif"/>
  <Default Extension="jpg" ContentType="image/jpg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4252" y="1147919"/>
            <a:ext cx="16492790" cy="4143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440" y="7322175"/>
            <a:ext cx="6246001" cy="20134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201" y="6167420"/>
            <a:ext cx="2632293" cy="3597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0191" y="6197734"/>
            <a:ext cx="6214438" cy="246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03517" y="6275554"/>
            <a:ext cx="5420794" cy="98148"/>
            <a:chOff x="4103517" y="6275554"/>
            <a:chExt cx="5420794" cy="98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3517" y="6275554"/>
              <a:ext cx="5420794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116" y="4662457"/>
            <a:ext cx="6115503" cy="4541726"/>
            <a:chOff x="1332116" y="4662457"/>
            <a:chExt cx="6115503" cy="4541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116" y="4662457"/>
              <a:ext cx="6115503" cy="4541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70697" cy="1078031"/>
            <a:chOff x="1313067" y="1165086"/>
            <a:chExt cx="4570697" cy="10780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472" y="1059491"/>
              <a:ext cx="3315387" cy="112149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750430" y="5614662"/>
            <a:ext cx="2266667" cy="3022263"/>
            <a:chOff x="4750430" y="5614662"/>
            <a:chExt cx="2266667" cy="302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0430" y="5614662"/>
              <a:ext cx="2266667" cy="3022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920" y="8008452"/>
            <a:ext cx="3281931" cy="1315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2116" y="3669963"/>
            <a:ext cx="6115503" cy="6119380"/>
            <a:chOff x="1332116" y="3669963"/>
            <a:chExt cx="6115503" cy="61193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16" y="3669963"/>
              <a:ext cx="6115503" cy="61193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190" y="9525759"/>
            <a:ext cx="5542867" cy="3219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36882" y="3808043"/>
            <a:ext cx="9733737" cy="5396141"/>
            <a:chOff x="8336882" y="3808043"/>
            <a:chExt cx="9733737" cy="53961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6882" y="3808043"/>
              <a:ext cx="9733737" cy="5396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8691" y="6240567"/>
            <a:ext cx="740571" cy="740571"/>
            <a:chOff x="7548691" y="6240567"/>
            <a:chExt cx="740571" cy="740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8691" y="6240567"/>
              <a:ext cx="740571" cy="740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6011" y="3215820"/>
            <a:ext cx="3622301" cy="5405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5715" y="3215820"/>
            <a:ext cx="4008196" cy="5405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8805130" cy="141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6030" y="2458554"/>
            <a:ext cx="9255614" cy="7497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8547" y="5239276"/>
            <a:ext cx="1617558" cy="513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647" y="4291186"/>
            <a:ext cx="3389337" cy="3264576"/>
            <a:chOff x="456647" y="4291186"/>
            <a:chExt cx="3389337" cy="3264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647" y="4291186"/>
              <a:ext cx="3389337" cy="3264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1600" y="4277291"/>
            <a:ext cx="3330643" cy="3282473"/>
            <a:chOff x="4081600" y="4277291"/>
            <a:chExt cx="3330643" cy="32824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1600" y="4277291"/>
              <a:ext cx="3330643" cy="32824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23392" y="4196153"/>
            <a:ext cx="2014237" cy="331829"/>
            <a:chOff x="3323392" y="4196153"/>
            <a:chExt cx="2014237" cy="331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00000">
              <a:off x="3323392" y="4196153"/>
              <a:ext cx="2014237" cy="331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1615" y="4289980"/>
            <a:ext cx="2152083" cy="331829"/>
            <a:chOff x="1701615" y="4289980"/>
            <a:chExt cx="2152083" cy="331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440000">
              <a:off x="1701615" y="4289980"/>
              <a:ext cx="2152083" cy="33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8873" y="4464086"/>
            <a:ext cx="1344884" cy="1344884"/>
            <a:chOff x="1478873" y="4464086"/>
            <a:chExt cx="1344884" cy="1344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873" y="4464086"/>
              <a:ext cx="1344884" cy="1344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6214" y="4525373"/>
            <a:ext cx="1344884" cy="1344884"/>
            <a:chOff x="4536214" y="4525373"/>
            <a:chExt cx="1344884" cy="13448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6214" y="4525373"/>
              <a:ext cx="1344884" cy="1344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4366673" cy="141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617558" cy="513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110" y="2763242"/>
            <a:ext cx="3389337" cy="3264576"/>
            <a:chOff x="2007110" y="2763242"/>
            <a:chExt cx="3389337" cy="32645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110" y="2763242"/>
              <a:ext cx="3389337" cy="3264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110" y="6490510"/>
            <a:ext cx="3284558" cy="3237054"/>
            <a:chOff x="2007110" y="6490510"/>
            <a:chExt cx="3284558" cy="3237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110" y="6490510"/>
              <a:ext cx="3284558" cy="3237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8263" y="2751527"/>
            <a:ext cx="4635553" cy="3286139"/>
            <a:chOff x="5648263" y="2751527"/>
            <a:chExt cx="4635553" cy="3286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8263" y="2751527"/>
              <a:ext cx="4635553" cy="3286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358" y="6510042"/>
            <a:ext cx="4551866" cy="3236731"/>
            <a:chOff x="5686358" y="6510042"/>
            <a:chExt cx="4551866" cy="32367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6358" y="6510042"/>
              <a:ext cx="4551866" cy="3236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9898" y="2754041"/>
            <a:ext cx="3346831" cy="3283947"/>
            <a:chOff x="10489898" y="2754041"/>
            <a:chExt cx="3346831" cy="32839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9898" y="2754041"/>
              <a:ext cx="3346831" cy="32839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89081" y="6509880"/>
            <a:ext cx="3247648" cy="3234088"/>
            <a:chOff x="10589081" y="6509880"/>
            <a:chExt cx="3247648" cy="32340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9081" y="6509880"/>
              <a:ext cx="3247648" cy="32340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3551" y="4149299"/>
            <a:ext cx="1333890" cy="5439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3551" y="7862804"/>
            <a:ext cx="1324366" cy="5439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17318" y="3911004"/>
            <a:ext cx="3570261" cy="11199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7318" y="7547032"/>
            <a:ext cx="3194233" cy="11199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95921" cy="141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118" y="4851867"/>
            <a:ext cx="1617558" cy="51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15" y="2803949"/>
            <a:ext cx="8083556" cy="6646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262" y="3762311"/>
            <a:ext cx="10976501" cy="2556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067" y="6667814"/>
            <a:ext cx="7548494" cy="3101446"/>
            <a:chOff x="1313067" y="6667814"/>
            <a:chExt cx="7548494" cy="3101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67" y="6667814"/>
              <a:ext cx="7548494" cy="3101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3934" y="6273712"/>
            <a:ext cx="7565481" cy="3495548"/>
            <a:chOff x="9403934" y="6273712"/>
            <a:chExt cx="7565481" cy="34955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3934" y="6273712"/>
              <a:ext cx="7565481" cy="349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37489" y="6284455"/>
            <a:ext cx="2029262" cy="485769"/>
            <a:chOff x="15637489" y="6284455"/>
            <a:chExt cx="2029262" cy="4857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7489" y="6284455"/>
              <a:ext cx="2029262" cy="48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04616" cy="1121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2831" y="5456036"/>
            <a:ext cx="1615580" cy="513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877" y="2798554"/>
            <a:ext cx="3467385" cy="7408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925" y="3756914"/>
            <a:ext cx="5958901" cy="1309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5774" y="6758948"/>
            <a:ext cx="2824390" cy="4106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6213" y="6354808"/>
            <a:ext cx="3715503" cy="9512"/>
            <a:chOff x="1446213" y="6354808"/>
            <a:chExt cx="3715503" cy="95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6213" y="6354808"/>
              <a:ext cx="3715503" cy="95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7698" y="5584171"/>
            <a:ext cx="1633657" cy="6133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4124" y="6749396"/>
            <a:ext cx="1511752" cy="4106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64566" y="6345256"/>
            <a:ext cx="3715503" cy="9512"/>
            <a:chOff x="5064566" y="6345256"/>
            <a:chExt cx="3715503" cy="95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064566" y="6345256"/>
              <a:ext cx="3715503" cy="95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7010" y="5584171"/>
            <a:ext cx="790447" cy="6133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5753" y="6436965"/>
            <a:ext cx="3932990" cy="76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09358" y="5991836"/>
            <a:ext cx="3715503" cy="9512"/>
            <a:chOff x="9309358" y="5991836"/>
            <a:chExt cx="3715503" cy="9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309358" y="5991836"/>
              <a:ext cx="3715503" cy="951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30533" y="5583894"/>
            <a:ext cx="3471933" cy="5997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8514" y="6616930"/>
            <a:ext cx="1457180" cy="4106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07502" y="5991836"/>
            <a:ext cx="3715503" cy="9512"/>
            <a:chOff x="13307502" y="5991836"/>
            <a:chExt cx="3715503" cy="95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307502" y="5991836"/>
              <a:ext cx="3715503" cy="95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3772" y="5584171"/>
            <a:ext cx="1941133" cy="5933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5121" y="5283166"/>
            <a:ext cx="15810741" cy="57143"/>
            <a:chOff x="1155121" y="5283166"/>
            <a:chExt cx="15810741" cy="5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155121" y="5283166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86962" y="7225253"/>
            <a:ext cx="13786213" cy="3034167"/>
            <a:chOff x="1886962" y="7225253"/>
            <a:chExt cx="13786213" cy="30341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6962" y="7225253"/>
              <a:ext cx="13786213" cy="3034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04616" cy="11214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118" y="4851867"/>
            <a:ext cx="1617558" cy="51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25" y="2782601"/>
            <a:ext cx="10211004" cy="683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052" y="4889961"/>
            <a:ext cx="8474212" cy="2317990"/>
            <a:chOff x="533052" y="4889961"/>
            <a:chExt cx="8474212" cy="23179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52" y="4889961"/>
              <a:ext cx="8474212" cy="2317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908" y="7447276"/>
            <a:ext cx="8426356" cy="2289933"/>
            <a:chOff x="580908" y="7447276"/>
            <a:chExt cx="8426356" cy="22899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908" y="7447276"/>
              <a:ext cx="8426356" cy="2289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4673" y="4889961"/>
            <a:ext cx="8600964" cy="2317990"/>
            <a:chOff x="9394673" y="4889961"/>
            <a:chExt cx="8600964" cy="2317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4673" y="4889961"/>
              <a:ext cx="8600964" cy="2317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4673" y="7447276"/>
            <a:ext cx="8600964" cy="2322108"/>
            <a:chOff x="9394673" y="7447276"/>
            <a:chExt cx="8600964" cy="23221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4673" y="7447276"/>
              <a:ext cx="8600964" cy="23221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26314" y="4061516"/>
            <a:ext cx="2398023" cy="7408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06097" y="4061516"/>
            <a:ext cx="1721699" cy="682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78031"/>
            <a:chOff x="1313067" y="1165086"/>
            <a:chExt cx="4570697" cy="10780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1870606" cy="112149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4925" y="2270744"/>
            <a:ext cx="6300424" cy="41166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153" y="3367899"/>
            <a:ext cx="7810741" cy="5149510"/>
            <a:chOff x="304153" y="3367899"/>
            <a:chExt cx="7810741" cy="5149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153" y="3367899"/>
              <a:ext cx="7810741" cy="5149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9687225" cy="11881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5555" y="2659232"/>
            <a:ext cx="4532610" cy="3487919"/>
            <a:chOff x="1025555" y="2659232"/>
            <a:chExt cx="4532610" cy="34879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555" y="2659232"/>
              <a:ext cx="4532610" cy="34879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0659" y="2598745"/>
            <a:ext cx="11840517" cy="2803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6146" y="6342511"/>
            <a:ext cx="6171429" cy="3289071"/>
            <a:chOff x="206146" y="6342511"/>
            <a:chExt cx="6171429" cy="32890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146" y="6342511"/>
              <a:ext cx="6171429" cy="32890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0658" y="6688414"/>
            <a:ext cx="8736204" cy="25311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4505961" cy="139249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976952"/>
            <a:ext cx="3715503" cy="9524"/>
            <a:chOff x="1313068" y="5976952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976952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9358" y="6002754"/>
            <a:ext cx="3715503" cy="9524"/>
            <a:chOff x="9309358" y="6002754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09358" y="6002754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003" y="2085978"/>
            <a:ext cx="9229137" cy="7999193"/>
            <a:chOff x="414003" y="2085978"/>
            <a:chExt cx="9229137" cy="7999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003" y="2085978"/>
              <a:ext cx="9229137" cy="7999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52324" y="2200268"/>
            <a:ext cx="8058748" cy="7770614"/>
            <a:chOff x="9852324" y="2200268"/>
            <a:chExt cx="8058748" cy="77706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2324" y="2200268"/>
              <a:ext cx="8058748" cy="7770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4450790" cy="111258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01464" y="-583286"/>
            <a:ext cx="14458121" cy="131972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03337" y="265456"/>
            <a:ext cx="14958079" cy="11499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50" y="4507946"/>
            <a:ext cx="9247608" cy="2497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293516" cy="35880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0476" y="-561181"/>
            <a:ext cx="5151007" cy="6868101"/>
            <a:chOff x="11790476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0476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510" y="2253195"/>
            <a:ext cx="11069437" cy="3702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49713" cy="3588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5812" y="3511337"/>
            <a:ext cx="8355357" cy="64149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1144" y="2437582"/>
            <a:ext cx="6609052" cy="6837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472" y="1059491"/>
            <a:ext cx="7124740" cy="1326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9919" y="3324604"/>
            <a:ext cx="6616053" cy="6144910"/>
            <a:chOff x="1409919" y="3324604"/>
            <a:chExt cx="6616053" cy="61449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919" y="3324604"/>
              <a:ext cx="6616053" cy="6144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0823" y="3343975"/>
            <a:ext cx="7058644" cy="6518805"/>
            <a:chOff x="9820823" y="3343975"/>
            <a:chExt cx="7058644" cy="6518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20823" y="3343975"/>
              <a:ext cx="7058644" cy="6518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8660" y="3343975"/>
            <a:ext cx="7074035" cy="6518805"/>
            <a:chOff x="1448660" y="3343975"/>
            <a:chExt cx="7074035" cy="6518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8660" y="3343975"/>
              <a:ext cx="7074035" cy="65188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340" y="2515064"/>
            <a:ext cx="6930814" cy="664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472" y="1059491"/>
            <a:ext cx="10344206" cy="1326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0429" y="8707782"/>
            <a:ext cx="1650672" cy="5336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0477" y="8707782"/>
            <a:ext cx="1651129" cy="5353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25281" y="3421457"/>
            <a:ext cx="7050519" cy="6518805"/>
            <a:chOff x="9925281" y="3421457"/>
            <a:chExt cx="7050519" cy="6518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25281" y="3421457"/>
              <a:ext cx="7050519" cy="6518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4253" y="3421457"/>
            <a:ext cx="7059489" cy="6518805"/>
            <a:chOff x="1584253" y="3421457"/>
            <a:chExt cx="7059489" cy="6518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253" y="3421457"/>
              <a:ext cx="7059489" cy="65188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7906" y="2437582"/>
            <a:ext cx="6885080" cy="664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472" y="1059491"/>
            <a:ext cx="10344206" cy="1326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1542" y="8707782"/>
            <a:ext cx="1650672" cy="5336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0480" y="8765893"/>
            <a:ext cx="1651129" cy="5449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40194" y="3343975"/>
            <a:ext cx="7018616" cy="6518805"/>
            <a:chOff x="9840194" y="3343975"/>
            <a:chExt cx="7018616" cy="65188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0194" y="3343975"/>
              <a:ext cx="7018616" cy="65188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3343975"/>
            <a:ext cx="7050519" cy="6518805"/>
            <a:chOff x="1313067" y="3343975"/>
            <a:chExt cx="7050519" cy="6518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7" y="3343975"/>
              <a:ext cx="7050519" cy="65188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7906" y="2437582"/>
            <a:ext cx="5790299" cy="6646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472" y="1059491"/>
            <a:ext cx="10344206" cy="1326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8075" y="8707782"/>
            <a:ext cx="1650672" cy="5431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4287" y="8707782"/>
            <a:ext cx="1932310" cy="5353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484" y="3038068"/>
            <a:ext cx="5244909" cy="6837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472" y="1059491"/>
            <a:ext cx="10344206" cy="1326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69659" y="3038068"/>
            <a:ext cx="6046404" cy="6837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008" y="4107344"/>
            <a:ext cx="7632434" cy="6424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4484" y="8808258"/>
            <a:ext cx="4402814" cy="764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9144" y="4071820"/>
            <a:ext cx="3755634" cy="5752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9620" y="8808239"/>
            <a:ext cx="7534290" cy="13782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626" y="4889472"/>
            <a:ext cx="4538402" cy="3731842"/>
            <a:chOff x="771626" y="4889472"/>
            <a:chExt cx="4538402" cy="37318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626" y="4889472"/>
              <a:ext cx="4538402" cy="3731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6801" y="4889472"/>
            <a:ext cx="6223637" cy="3731842"/>
            <a:chOff x="9626801" y="4889472"/>
            <a:chExt cx="6223637" cy="37318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6801" y="4889472"/>
              <a:ext cx="6223637" cy="373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10344206" cy="1326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27021"/>
            <a:ext cx="917569" cy="73247"/>
            <a:chOff x="1313068" y="2127021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27021"/>
              <a:ext cx="917569" cy="73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898" y="4854395"/>
            <a:ext cx="11632917" cy="5082958"/>
            <a:chOff x="660898" y="4854395"/>
            <a:chExt cx="11632917" cy="50829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898" y="4854395"/>
              <a:ext cx="11632917" cy="5082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3959" y="5394673"/>
            <a:ext cx="5253451" cy="2811417"/>
            <a:chOff x="12733959" y="5394673"/>
            <a:chExt cx="5253451" cy="28114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3959" y="5394673"/>
              <a:ext cx="5253451" cy="28114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5849" y="4022439"/>
            <a:ext cx="5812652" cy="6646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107" y="2573171"/>
            <a:ext cx="6609052" cy="683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6817" y="8450179"/>
            <a:ext cx="4402814" cy="7647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001" y="3311363"/>
            <a:ext cx="4816452" cy="6669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4348" y="2253195"/>
            <a:ext cx="16059789" cy="3702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979" y="6359903"/>
            <a:ext cx="3097332" cy="3588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213219" cy="11125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211" y="2654916"/>
            <a:ext cx="11029089" cy="53679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74091"/>
            <a:chOff x="1313067" y="1165086"/>
            <a:chExt cx="4534551" cy="10740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1746752" cy="149313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4920980" y="2584489"/>
            <a:ext cx="8443753" cy="6646686"/>
            <a:chOff x="4920980" y="2584489"/>
            <a:chExt cx="8443753" cy="66466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0980" y="2584489"/>
              <a:ext cx="8443753" cy="6646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48" y="7263629"/>
            <a:ext cx="9260126" cy="1455344"/>
            <a:chOff x="7619048" y="7263629"/>
            <a:chExt cx="9260126" cy="1455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3334" y="7233153"/>
              <a:ext cx="2902187" cy="149045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4763" y="8359325"/>
              <a:ext cx="1471035" cy="4625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972" y="3786054"/>
            <a:ext cx="4394387" cy="12124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22617" y="3601275"/>
            <a:ext cx="8942742" cy="7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48" y="3688019"/>
            <a:ext cx="9260126" cy="1120620"/>
            <a:chOff x="7619048" y="3688019"/>
            <a:chExt cx="9260126" cy="1120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3334" y="3657544"/>
              <a:ext cx="7318940" cy="113490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4763" y="4448990"/>
              <a:ext cx="1570139" cy="462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48" y="5671876"/>
            <a:ext cx="9260126" cy="1091931"/>
            <a:chOff x="7619048" y="5671876"/>
            <a:chExt cx="9260126" cy="1091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3334" y="5641401"/>
              <a:ext cx="6696492" cy="113490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763" y="6404159"/>
              <a:ext cx="1971616" cy="402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067" y="1165086"/>
            <a:ext cx="4534551" cy="1902391"/>
            <a:chOff x="1313067" y="1165086"/>
            <a:chExt cx="4534551" cy="1902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307" y="1060326"/>
              <a:ext cx="3862390" cy="195040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617143" y="1971903"/>
            <a:ext cx="9260126" cy="1101497"/>
            <a:chOff x="7617143" y="1971903"/>
            <a:chExt cx="9260126" cy="11014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1429" y="1941428"/>
              <a:ext cx="5773816" cy="113490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2858" y="2713752"/>
              <a:ext cx="1740254" cy="402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69461"/>
            <a:chOff x="1313067" y="1165086"/>
            <a:chExt cx="4534551" cy="1069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632428" cy="132266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725" y="4744858"/>
            <a:ext cx="12000053" cy="44059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25" y="3344945"/>
            <a:ext cx="1702604" cy="664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74090"/>
            <a:chOff x="1313067" y="1165086"/>
            <a:chExt cx="4534551" cy="1074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4515618" cy="139249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3067" y="5201029"/>
            <a:ext cx="3715505" cy="3349437"/>
            <a:chOff x="1313067" y="5201029"/>
            <a:chExt cx="3715505" cy="33494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91" y="6414951"/>
              <a:ext cx="3709311" cy="222694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8" y="6010314"/>
              <a:ext cx="3715503" cy="9524"/>
              <a:chOff x="1313068" y="6010314"/>
              <a:chExt cx="3715503" cy="9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313068" y="6010314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353" y="5155315"/>
              <a:ext cx="2588043" cy="5463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0738" y="6846685"/>
            <a:ext cx="3709311" cy="22269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1213" y="6442048"/>
            <a:ext cx="3715503" cy="9524"/>
            <a:chOff x="5311213" y="6442048"/>
            <a:chExt cx="3715503" cy="95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311213" y="6442048"/>
              <a:ext cx="3715503" cy="95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65496" y="5155315"/>
            <a:ext cx="3812005" cy="6135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8882" y="6408439"/>
            <a:ext cx="3709273" cy="22269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09358" y="6003802"/>
            <a:ext cx="3715503" cy="9524"/>
            <a:chOff x="9309358" y="6003802"/>
            <a:chExt cx="3715503" cy="9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309358" y="6003802"/>
              <a:ext cx="3715503" cy="952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7027" y="6408439"/>
            <a:ext cx="3709273" cy="22269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07502" y="6003802"/>
            <a:ext cx="3715503" cy="9524"/>
            <a:chOff x="13307502" y="6003802"/>
            <a:chExt cx="3715503" cy="95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3307502" y="6003802"/>
              <a:ext cx="3715503" cy="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3068" y="5728681"/>
            <a:ext cx="3715503" cy="3711370"/>
            <a:chOff x="1313068" y="5728681"/>
            <a:chExt cx="3715503" cy="37113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3068" y="5728681"/>
              <a:ext cx="3715503" cy="37113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11210" y="5728681"/>
            <a:ext cx="3715503" cy="3711375"/>
            <a:chOff x="5311210" y="5728681"/>
            <a:chExt cx="3715503" cy="37113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11210" y="5728681"/>
              <a:ext cx="3715503" cy="37113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09358" y="5728681"/>
            <a:ext cx="3715507" cy="3719639"/>
            <a:chOff x="9309358" y="5728681"/>
            <a:chExt cx="3715507" cy="371963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9358" y="5728681"/>
              <a:ext cx="3715507" cy="37196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07502" y="5728681"/>
            <a:ext cx="3715499" cy="3711370"/>
            <a:chOff x="13307502" y="5728681"/>
            <a:chExt cx="3715499" cy="371137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07502" y="5728681"/>
              <a:ext cx="3715499" cy="371137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83011" y="5155315"/>
            <a:ext cx="3660167" cy="61352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61811" y="5155315"/>
            <a:ext cx="2939367" cy="613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4551083" cy="141133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90" y="9525759"/>
            <a:ext cx="5542867" cy="3219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3914" y="3245778"/>
            <a:ext cx="6514939" cy="5336310"/>
            <a:chOff x="813914" y="3245778"/>
            <a:chExt cx="6514939" cy="53363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5247" y="925931"/>
              <a:ext cx="13029878" cy="1067262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914" y="3245778"/>
              <a:ext cx="6514939" cy="53363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30661" y="2548175"/>
            <a:ext cx="2629223" cy="5534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2895" y="3837704"/>
            <a:ext cx="9240592" cy="4250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3408673" cy="132655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20094" y="2848264"/>
            <a:ext cx="3106651" cy="3108621"/>
            <a:chOff x="6520094" y="2848264"/>
            <a:chExt cx="3106651" cy="31086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9544" y="1496729"/>
              <a:ext cx="6213303" cy="621724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0094" y="2848264"/>
              <a:ext cx="3106651" cy="3108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3491" y="2773847"/>
            <a:ext cx="3976929" cy="3257456"/>
            <a:chOff x="443491" y="2773847"/>
            <a:chExt cx="3976929" cy="32574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32355" y="1357737"/>
              <a:ext cx="7953858" cy="651491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491" y="2773847"/>
              <a:ext cx="3976929" cy="3257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5351" y="2773847"/>
            <a:ext cx="4276621" cy="3257456"/>
            <a:chOff x="11835351" y="2773847"/>
            <a:chExt cx="4276621" cy="325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9659" y="1357737"/>
              <a:ext cx="8553241" cy="651491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35351" y="2773847"/>
              <a:ext cx="4276621" cy="32574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44090" y="5397944"/>
            <a:ext cx="1365071" cy="6240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03139" y="5397944"/>
            <a:ext cx="1365071" cy="6240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36476" y="5397944"/>
            <a:ext cx="1365176" cy="6245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98415" y="6438372"/>
            <a:ext cx="3371929" cy="3445902"/>
            <a:chOff x="3598415" y="6438372"/>
            <a:chExt cx="3371929" cy="34459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2541" y="4935511"/>
              <a:ext cx="6743858" cy="689180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8415" y="6438372"/>
              <a:ext cx="3371929" cy="34459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28299" y="9399750"/>
            <a:ext cx="1338637" cy="5460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6452747"/>
            <a:ext cx="3769806" cy="3484120"/>
            <a:chOff x="9142857" y="6452747"/>
            <a:chExt cx="3769806" cy="34841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85368" y="4938100"/>
              <a:ext cx="7539612" cy="696824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6452747"/>
              <a:ext cx="3769806" cy="34841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12705" y="9399750"/>
            <a:ext cx="1338637" cy="54602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96393" y="1165241"/>
            <a:ext cx="3716604" cy="1123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6205768" cy="11881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7354" y="2487305"/>
            <a:ext cx="6101538" cy="7478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13811" y="3473115"/>
            <a:ext cx="7876199" cy="3943022"/>
            <a:chOff x="9413811" y="3473115"/>
            <a:chExt cx="7876199" cy="39430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3811" y="3473115"/>
              <a:ext cx="7876199" cy="39430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7444" y="2257653"/>
            <a:ext cx="11199503" cy="4356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80" y="6359901"/>
            <a:ext cx="3059240" cy="35880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4217302" cy="141133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0934" y="1641087"/>
            <a:ext cx="9269529" cy="6351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8330" y="5050985"/>
            <a:ext cx="1617558" cy="513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772" y="2384936"/>
            <a:ext cx="6115503" cy="6119380"/>
            <a:chOff x="1151772" y="2384936"/>
            <a:chExt cx="6115503" cy="61193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772" y="2384936"/>
              <a:ext cx="6115503" cy="61193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30" y="9000402"/>
            <a:ext cx="5542867" cy="3219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4762" y="5498078"/>
            <a:ext cx="3678389" cy="3528251"/>
            <a:chOff x="8704762" y="5498078"/>
            <a:chExt cx="3678389" cy="3528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4762" y="5498078"/>
              <a:ext cx="3678389" cy="3528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0489" y="5498078"/>
            <a:ext cx="4977085" cy="3528251"/>
            <a:chOff x="12920489" y="5498078"/>
            <a:chExt cx="4977085" cy="3528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0489" y="5498078"/>
              <a:ext cx="4977085" cy="3528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10" ma:contentTypeDescription="새 문서를 만듭니다." ma:contentTypeScope="" ma:versionID="d785502184e1095709860f296cc81f67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3ed87bb6639a0f629f17cb81d6690afd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9024A7E-1800-4BD0-8E78-A47F55A3C4EE}"/>
</file>

<file path=customXml/itemProps2.xml><?xml version="1.0" encoding="utf-8"?>
<ds:datastoreItem xmlns:ds="http://schemas.openxmlformats.org/officeDocument/2006/customXml" ds:itemID="{72CC2297-A56D-4963-A14D-188C757AC2C3}"/>
</file>

<file path=customXml/itemProps3.xml><?xml version="1.0" encoding="utf-8"?>
<ds:datastoreItem xmlns:ds="http://schemas.openxmlformats.org/officeDocument/2006/customXml" ds:itemID="{18302CAB-F1F0-4BAA-B06A-754DB28A893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2022-06-07T14:36:41Z</dcterms:created>
  <dcterms:modified xsi:type="dcterms:W3CDTF">2022-06-07T14:36:41Z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</Properties>
</file>